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7" r:id="rId2"/>
    <p:sldId id="260" r:id="rId3"/>
    <p:sldId id="261" r:id="rId4"/>
    <p:sldId id="263" r:id="rId5"/>
    <p:sldId id="264" r:id="rId6"/>
    <p:sldId id="266" r:id="rId7"/>
    <p:sldId id="258" r:id="rId8"/>
    <p:sldId id="257" r:id="rId9"/>
    <p:sldId id="259" r:id="rId10"/>
    <p:sldId id="256" r:id="rId11"/>
    <p:sldId id="262" r:id="rId12"/>
    <p:sldId id="265" r:id="rId1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8"/>
    <p:restoredTop sz="94671"/>
  </p:normalViewPr>
  <p:slideViewPr>
    <p:cSldViewPr snapToGrid="0" snapToObjects="1">
      <p:cViewPr>
        <p:scale>
          <a:sx n="135" d="100"/>
          <a:sy n="135" d="100"/>
        </p:scale>
        <p:origin x="184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1774-F1C9-8A45-AA88-1284D3BEA3FD}" type="datetimeFigureOut">
              <a:rPr lang="en-US" smtClean="0"/>
              <a:t>3/13/20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57A-D2A8-9047-B31B-56410C496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Enzyme activity traits plotted separately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60EBC-D7C8-A840-BF58-140407536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98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C1B71-A919-7C4F-8F66-BA8195C31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2032000" cy="1219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0091C1-C425-0F45-B338-A2797F77544D}"/>
              </a:ext>
            </a:extLst>
          </p:cNvPr>
          <p:cNvSpPr/>
          <p:nvPr/>
        </p:nvSpPr>
        <p:spPr>
          <a:xfrm>
            <a:off x="-925287" y="2291678"/>
            <a:ext cx="2902857" cy="779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D80C82-6A8A-784D-A3E8-1B2747A07454}"/>
              </a:ext>
            </a:extLst>
          </p:cNvPr>
          <p:cNvSpPr txBox="1"/>
          <p:nvPr/>
        </p:nvSpPr>
        <p:spPr>
          <a:xfrm>
            <a:off x="-1203568" y="-3404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62910E-2C53-994E-AA89-5E79A473E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571" y="0"/>
            <a:ext cx="2032000" cy="12192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F0F360-7A94-E04A-AE31-4AA4AF42B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0" y="0"/>
            <a:ext cx="2032000" cy="12192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26ED16-80F2-614B-BC9D-AC9E72A67549}"/>
              </a:ext>
            </a:extLst>
          </p:cNvPr>
          <p:cNvSpPr/>
          <p:nvPr/>
        </p:nvSpPr>
        <p:spPr>
          <a:xfrm>
            <a:off x="2537808" y="-403378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=609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511911-2390-C340-ACD0-52CDA33BB667}"/>
              </a:ext>
            </a:extLst>
          </p:cNvPr>
          <p:cNvSpPr/>
          <p:nvPr/>
        </p:nvSpPr>
        <p:spPr>
          <a:xfrm>
            <a:off x="4991641" y="-369332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=646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6BE90-8DB2-4240-A09E-DA5AD8F567E5}"/>
              </a:ext>
            </a:extLst>
          </p:cNvPr>
          <p:cNvSpPr txBox="1"/>
          <p:nvPr/>
        </p:nvSpPr>
        <p:spPr>
          <a:xfrm>
            <a:off x="188731" y="-432521"/>
            <a:ext cx="136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SNPs =501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15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FE592A-0C43-634E-A47C-2C7BECFC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121993"/>
            <a:ext cx="3175000" cy="9525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7E9924-0064-904D-BABF-A419075DE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1993"/>
            <a:ext cx="3175000" cy="9525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5AE3CC4-1ABF-0443-89F7-6F8AB2D5CFB5}"/>
              </a:ext>
            </a:extLst>
          </p:cNvPr>
          <p:cNvSpPr txBox="1"/>
          <p:nvPr/>
        </p:nvSpPr>
        <p:spPr>
          <a:xfrm>
            <a:off x="0" y="475662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Marginal and conditional associations for FADS1 and FADS1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303626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57A-D2A8-9047-B31B-56410C496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60EBC-D7C8-A840-BF58-140407536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39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89603A-27B9-0647-8AC3-479515333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999" y="2596866"/>
            <a:ext cx="3175000" cy="5435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ECC597-1EA7-504B-B81E-1DD5599D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" y="2596866"/>
            <a:ext cx="3175000" cy="5435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6CCE4A-7BAC-104B-8AEC-9D32EB42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027" y="2596866"/>
            <a:ext cx="3175000" cy="543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35BE93-4343-2647-9725-2AF02CBEA5AD}"/>
              </a:ext>
            </a:extLst>
          </p:cNvPr>
          <p:cNvSpPr txBox="1"/>
          <p:nvPr/>
        </p:nvSpPr>
        <p:spPr>
          <a:xfrm>
            <a:off x="0" y="773734"/>
            <a:ext cx="7037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ELOVL2 enzyme activity and ELOVL2 gene expression across 1mb</a:t>
            </a:r>
          </a:p>
        </p:txBody>
      </p:sp>
    </p:spTree>
    <p:extLst>
      <p:ext uri="{BB962C8B-B14F-4D97-AF65-F5344CB8AC3E}">
        <p14:creationId xmlns:p14="http://schemas.microsoft.com/office/powerpoint/2010/main" val="79934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F032E5-3415-AE41-8FC0-9D48E05D3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1524886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1CED5F-94D5-1642-AC69-42A1E11D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24886"/>
            <a:ext cx="3175000" cy="81534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FA95A1-ED4E-E942-BD2D-4D08DEDBC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524886"/>
            <a:ext cx="3175000" cy="8153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D38B38F-F207-BC48-BBA9-B507733E9D36}"/>
              </a:ext>
            </a:extLst>
          </p:cNvPr>
          <p:cNvSpPr txBox="1"/>
          <p:nvPr/>
        </p:nvSpPr>
        <p:spPr>
          <a:xfrm>
            <a:off x="0" y="276998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FADS1 enzyme activity and FADS1 gene expression across 1mb</a:t>
            </a:r>
          </a:p>
        </p:txBody>
      </p:sp>
    </p:spTree>
    <p:extLst>
      <p:ext uri="{BB962C8B-B14F-4D97-AF65-F5344CB8AC3E}">
        <p14:creationId xmlns:p14="http://schemas.microsoft.com/office/powerpoint/2010/main" val="1814680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1065F0-8573-D044-B3A8-3EBB0EF15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5141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63F39-2BEF-AB48-A46B-696A90AFA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18" y="1445141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B099D0-AB2D-8A47-A6F5-468FB33B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0" y="1445141"/>
            <a:ext cx="3175000" cy="8153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AD1C0-4A6F-2049-B3DB-C06EA83A7155}"/>
              </a:ext>
            </a:extLst>
          </p:cNvPr>
          <p:cNvSpPr txBox="1"/>
          <p:nvPr/>
        </p:nvSpPr>
        <p:spPr>
          <a:xfrm>
            <a:off x="0" y="276998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FADS2 enzyme activity and FADS2 gene expression across 1mb</a:t>
            </a:r>
          </a:p>
        </p:txBody>
      </p:sp>
    </p:spTree>
    <p:extLst>
      <p:ext uri="{BB962C8B-B14F-4D97-AF65-F5344CB8AC3E}">
        <p14:creationId xmlns:p14="http://schemas.microsoft.com/office/powerpoint/2010/main" val="809491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D32F3-5BFE-564E-99B1-B4C036CC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47" y="1333500"/>
            <a:ext cx="3175000" cy="9525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EDDA3C-96E2-5E46-9A26-A8272633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947" y="1333500"/>
            <a:ext cx="3175000" cy="9525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0B8A8D-DA81-BD47-B0E0-A62CAFBC9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7" y="1333500"/>
            <a:ext cx="3175000" cy="952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42A80-0C86-AF43-8EA0-7099B47C60E6}"/>
              </a:ext>
            </a:extLst>
          </p:cNvPr>
          <p:cNvSpPr txBox="1"/>
          <p:nvPr/>
        </p:nvSpPr>
        <p:spPr>
          <a:xfrm>
            <a:off x="0" y="276998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SCD enzyme activity and SCD gene expression across 1mb</a:t>
            </a:r>
          </a:p>
        </p:txBody>
      </p:sp>
    </p:spTree>
    <p:extLst>
      <p:ext uri="{BB962C8B-B14F-4D97-AF65-F5344CB8AC3E}">
        <p14:creationId xmlns:p14="http://schemas.microsoft.com/office/powerpoint/2010/main" val="168496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F057A-D2A8-9047-B31B-56410C496A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Plots of all enzyme activity traits together against gene expression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60EBC-D7C8-A840-BF58-1404075363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601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129753-3DC3-C845-8814-AA80AED7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" y="0"/>
            <a:ext cx="2032000" cy="1219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25AF-B3AC-5149-82D0-63FB0DC1721B}"/>
              </a:ext>
            </a:extLst>
          </p:cNvPr>
          <p:cNvSpPr/>
          <p:nvPr/>
        </p:nvSpPr>
        <p:spPr>
          <a:xfrm>
            <a:off x="-423817" y="2329031"/>
            <a:ext cx="2902857" cy="7088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02DF91-BA2E-4949-9EDF-E6C482A2AB7D}"/>
              </a:ext>
            </a:extLst>
          </p:cNvPr>
          <p:cNvSpPr txBox="1"/>
          <p:nvPr/>
        </p:nvSpPr>
        <p:spPr>
          <a:xfrm>
            <a:off x="-908266" y="-133244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241F58-1C7E-A240-B397-49E784E11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040" y="0"/>
            <a:ext cx="2032000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453BA8-8987-5A48-8175-4DD85ECA9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0" y="0"/>
            <a:ext cx="2032000" cy="12192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CF121E-84D6-604E-9064-785B54C2417F}"/>
              </a:ext>
            </a:extLst>
          </p:cNvPr>
          <p:cNvSpPr/>
          <p:nvPr/>
        </p:nvSpPr>
        <p:spPr>
          <a:xfrm>
            <a:off x="4794871" y="-304271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=526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251DAF-07E9-BC4D-8A05-1DB85136652C}"/>
              </a:ext>
            </a:extLst>
          </p:cNvPr>
          <p:cNvSpPr/>
          <p:nvPr/>
        </p:nvSpPr>
        <p:spPr>
          <a:xfrm>
            <a:off x="2762871" y="-317910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=582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B7A2DF-0762-7944-84E1-85A5E4196A14}"/>
              </a:ext>
            </a:extLst>
          </p:cNvPr>
          <p:cNvSpPr/>
          <p:nvPr/>
        </p:nvSpPr>
        <p:spPr>
          <a:xfrm>
            <a:off x="766741" y="-304271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=470</a:t>
            </a:r>
          </a:p>
        </p:txBody>
      </p:sp>
    </p:spTree>
    <p:extLst>
      <p:ext uri="{BB962C8B-B14F-4D97-AF65-F5344CB8AC3E}">
        <p14:creationId xmlns:p14="http://schemas.microsoft.com/office/powerpoint/2010/main" val="1391522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E2E0848-6C76-294F-90C2-6D0E2703E5E1}"/>
              </a:ext>
            </a:extLst>
          </p:cNvPr>
          <p:cNvSpPr txBox="1"/>
          <p:nvPr/>
        </p:nvSpPr>
        <p:spPr>
          <a:xfrm>
            <a:off x="-1258880" y="0"/>
            <a:ext cx="77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FADS2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10F5C-D438-C346-B141-E1112CEF9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580" y="0"/>
            <a:ext cx="2032000" cy="121920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2FF40C-1862-9F42-AC7E-A4B24B5D6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880" y="0"/>
            <a:ext cx="2032000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ECFF4A-064F-F44B-AA25-FBA5A4102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32000" cy="1219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5562DD9-3D31-9746-969D-BCC5D0986DE4}"/>
              </a:ext>
            </a:extLst>
          </p:cNvPr>
          <p:cNvSpPr/>
          <p:nvPr/>
        </p:nvSpPr>
        <p:spPr>
          <a:xfrm>
            <a:off x="-870857" y="2306320"/>
            <a:ext cx="2902857" cy="697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9704F4-058F-8647-9CBA-6415C3B03F7E}"/>
              </a:ext>
            </a:extLst>
          </p:cNvPr>
          <p:cNvSpPr/>
          <p:nvPr/>
        </p:nvSpPr>
        <p:spPr>
          <a:xfrm>
            <a:off x="2468880" y="-218861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=526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99709C-26BC-BA46-986F-1C525BC782CA}"/>
              </a:ext>
            </a:extLst>
          </p:cNvPr>
          <p:cNvSpPr/>
          <p:nvPr/>
        </p:nvSpPr>
        <p:spPr>
          <a:xfrm>
            <a:off x="4739844" y="-369332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=582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D63812-13C6-0E49-BA5D-4003D5793A59}"/>
              </a:ext>
            </a:extLst>
          </p:cNvPr>
          <p:cNvSpPr/>
          <p:nvPr/>
        </p:nvSpPr>
        <p:spPr>
          <a:xfrm>
            <a:off x="130274" y="-338995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=470</a:t>
            </a:r>
          </a:p>
        </p:txBody>
      </p:sp>
    </p:spTree>
    <p:extLst>
      <p:ext uri="{BB962C8B-B14F-4D97-AF65-F5344CB8AC3E}">
        <p14:creationId xmlns:p14="http://schemas.microsoft.com/office/powerpoint/2010/main" val="946295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A270AD-009C-D54D-BBE4-0A8F4E5DF769}"/>
              </a:ext>
            </a:extLst>
          </p:cNvPr>
          <p:cNvSpPr txBox="1"/>
          <p:nvPr/>
        </p:nvSpPr>
        <p:spPr>
          <a:xfrm>
            <a:off x="-1133061" y="-556591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42ED6D61-5AF8-704A-817C-4712E7F3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3587"/>
            <a:ext cx="2032000" cy="12192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02BD49-9A87-054F-A7B3-21856C82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0" y="0"/>
            <a:ext cx="2032000" cy="12192000"/>
          </a:xfrm>
          <a:prstGeom prst="rect">
            <a:avLst/>
          </a:prstGeom>
        </p:spPr>
      </p:pic>
      <p:pic>
        <p:nvPicPr>
          <p:cNvPr id="12" name="Picture 11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F739E84F-4DCA-E64D-92E5-50AFEFE70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032000" cy="1219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A16E5C-AE16-F94B-B7C1-51F35B698553}"/>
              </a:ext>
            </a:extLst>
          </p:cNvPr>
          <p:cNvSpPr/>
          <p:nvPr/>
        </p:nvSpPr>
        <p:spPr>
          <a:xfrm>
            <a:off x="-516110" y="2719892"/>
            <a:ext cx="2902857" cy="867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0EB35D-9F08-5849-BC18-D2E2362D16B0}"/>
              </a:ext>
            </a:extLst>
          </p:cNvPr>
          <p:cNvSpPr/>
          <p:nvPr/>
        </p:nvSpPr>
        <p:spPr>
          <a:xfrm>
            <a:off x="2746152" y="-369332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=855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0590D2-E263-D94D-BB02-A486D20C4F56}"/>
              </a:ext>
            </a:extLst>
          </p:cNvPr>
          <p:cNvSpPr/>
          <p:nvPr/>
        </p:nvSpPr>
        <p:spPr>
          <a:xfrm>
            <a:off x="5171881" y="-371925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=887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68B0BB-B496-2A4B-98EE-A9C80ABBCCCE}"/>
              </a:ext>
            </a:extLst>
          </p:cNvPr>
          <p:cNvSpPr/>
          <p:nvPr/>
        </p:nvSpPr>
        <p:spPr>
          <a:xfrm>
            <a:off x="357017" y="-371925"/>
            <a:ext cx="1365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SNPs =758</a:t>
            </a:r>
          </a:p>
        </p:txBody>
      </p:sp>
    </p:spTree>
    <p:extLst>
      <p:ext uri="{BB962C8B-B14F-4D97-AF65-F5344CB8AC3E}">
        <p14:creationId xmlns:p14="http://schemas.microsoft.com/office/powerpoint/2010/main" val="3628846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14140</TotalTime>
  <Words>113</Words>
  <Application>Microsoft Macintosh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Enzyme activity traits plotted separately</vt:lpstr>
      <vt:lpstr>PowerPoint Presentation</vt:lpstr>
      <vt:lpstr>PowerPoint Presentation</vt:lpstr>
      <vt:lpstr>PowerPoint Presentation</vt:lpstr>
      <vt:lpstr>PowerPoint Presentation</vt:lpstr>
      <vt:lpstr>Plots of all enzyme activity traits together against gene expression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23</cp:revision>
  <dcterms:created xsi:type="dcterms:W3CDTF">2019-11-24T16:13:16Z</dcterms:created>
  <dcterms:modified xsi:type="dcterms:W3CDTF">2020-03-19T07:38:18Z</dcterms:modified>
</cp:coreProperties>
</file>